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4" r:id="rId2"/>
    <p:sldId id="285" r:id="rId3"/>
    <p:sldId id="286" r:id="rId4"/>
    <p:sldId id="287" r:id="rId5"/>
    <p:sldId id="288" r:id="rId6"/>
    <p:sldId id="299" r:id="rId7"/>
    <p:sldId id="298" r:id="rId8"/>
  </p:sldIdLst>
  <p:sldSz cx="9144000" cy="6858000" type="screen4x3"/>
  <p:notesSz cx="6881813" cy="100028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070CF4"/>
    <a:srgbClr val="FF9966"/>
    <a:srgbClr val="E34507"/>
    <a:srgbClr val="FF9933"/>
    <a:srgbClr val="073870"/>
    <a:srgbClr val="99CCFF"/>
    <a:srgbClr val="FF6600"/>
    <a:srgbClr val="003366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2" autoAdjust="0"/>
    <p:restoredTop sz="94628"/>
  </p:normalViewPr>
  <p:slideViewPr>
    <p:cSldViewPr>
      <p:cViewPr varScale="1">
        <p:scale>
          <a:sx n="104" d="100"/>
          <a:sy n="104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65E9BAA7-5A29-44E1-A7E8-8C88E0CCE965}" type="datetimeFigureOut">
              <a:rPr lang="nl-NL" smtClean="0"/>
              <a:t>16-12-2022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57323A9F-9168-4598-8B6C-5FCA76F805A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4430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9514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4315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2549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479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9599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8599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4056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16-12-2022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260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16-12-2022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494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16-12-2022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31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16-12-2022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628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16-12-2022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6991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16-12-2022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0644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16-12-2022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0547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16-12-2022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85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16-12-2022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904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16-12-2022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5734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16-12-2022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815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80774-A1E0-42AB-9BFA-A7F1AC2398BB}" type="datetimeFigureOut">
              <a:rPr lang="nl-NL" smtClean="0"/>
              <a:t>16-12-2022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01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827584" y="1916832"/>
            <a:ext cx="831641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400" dirty="0"/>
          </a:p>
          <a:p>
            <a:endParaRPr lang="nl-NL" sz="2400" dirty="0"/>
          </a:p>
          <a:p>
            <a:endParaRPr lang="nl-NL" sz="2400" dirty="0"/>
          </a:p>
          <a:p>
            <a:pPr algn="ctr"/>
            <a:r>
              <a:rPr lang="nl-NL" sz="3200" dirty="0"/>
              <a:t>Opleiding Coördinator Agressie &amp; Geweld</a:t>
            </a:r>
          </a:p>
          <a:p>
            <a:pPr algn="ctr"/>
            <a:r>
              <a:rPr lang="nl-NL" sz="2400" dirty="0"/>
              <a:t>Voor gemeenten en sociaal domein</a:t>
            </a:r>
          </a:p>
          <a:p>
            <a:pPr algn="ctr"/>
            <a:endParaRPr lang="nl-NL" sz="2400" dirty="0"/>
          </a:p>
          <a:p>
            <a:pPr algn="ctr"/>
            <a:r>
              <a:rPr lang="nl-NL" sz="2400" dirty="0"/>
              <a:t>Najaar 2022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116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8. Reflectie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1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A2A3E637-7EDF-5CB4-DAFE-624FD923A083}"/>
              </a:ext>
            </a:extLst>
          </p:cNvPr>
          <p:cNvSpPr txBox="1"/>
          <p:nvPr/>
        </p:nvSpPr>
        <p:spPr>
          <a:xfrm>
            <a:off x="755576" y="2060848"/>
            <a:ext cx="83164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i="0" u="none" strike="noStrike" dirty="0">
                <a:effectLst/>
              </a:rPr>
              <a:t>De inhoud van deze bijeenkomst</a:t>
            </a:r>
          </a:p>
          <a:p>
            <a:endParaRPr lang="nl-NL" sz="2000" b="0" i="0" u="none" strike="noStrike" dirty="0">
              <a:effectLst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0" i="0" u="none" strike="noStrike" dirty="0">
                <a:effectLst/>
              </a:rPr>
              <a:t>Vragen over het opstellen van jouw jaarplan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0" i="0" u="none" strike="noStrike" dirty="0">
                <a:effectLst/>
              </a:rPr>
              <a:t>Een demonstratie en toelichting over het Gemeentelijk Incidentenregistratiesysteem (GIR)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0" i="0" u="none" strike="noStrike" dirty="0">
                <a:effectLst/>
              </a:rPr>
              <a:t>Persoonlijke reflectie op de rol van CAG en het thema agressiepreventie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E</a:t>
            </a:r>
            <a:r>
              <a:rPr lang="nl-NL" sz="2000" b="0" i="0" u="none" strike="noStrike" dirty="0">
                <a:effectLst/>
              </a:rPr>
              <a:t>valuatie van de opleiding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8265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8. Reflectie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A2A3E637-7EDF-5CB4-DAFE-624FD923A083}"/>
              </a:ext>
            </a:extLst>
          </p:cNvPr>
          <p:cNvSpPr txBox="1"/>
          <p:nvPr/>
        </p:nvSpPr>
        <p:spPr>
          <a:xfrm>
            <a:off x="755576" y="2060848"/>
            <a:ext cx="83164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i="0" u="none" strike="noStrike" dirty="0">
                <a:effectLst/>
              </a:rPr>
              <a:t>Vragen over het opstellen van jouw jaarplan</a:t>
            </a:r>
          </a:p>
          <a:p>
            <a:endParaRPr lang="nl-NL" sz="2000" b="0" i="0" u="none" strike="noStrike" dirty="0">
              <a:effectLst/>
            </a:endParaRPr>
          </a:p>
          <a:p>
            <a:r>
              <a:rPr lang="nl-NL" sz="2000" b="0" i="0" u="none" strike="noStrike" dirty="0">
                <a:effectLst/>
              </a:rPr>
              <a:t>In de vorige bijeenkomst hebben we gesproken over het werken vanuit een jaarplan. Mogelijk zijn hierna nog vragen ontstaan in relatie tot jouw jaarplan voor 2023.</a:t>
            </a:r>
          </a:p>
          <a:p>
            <a:endParaRPr lang="nl-NL" sz="2000" dirty="0"/>
          </a:p>
          <a:p>
            <a:r>
              <a:rPr lang="nl-NL" sz="2000" dirty="0"/>
              <a:t>Onze vraag:</a:t>
            </a:r>
          </a:p>
          <a:p>
            <a:endParaRPr lang="nl-NL" sz="2000" b="0" i="0" u="none" strike="noStrike" dirty="0">
              <a:effectLst/>
            </a:endParaRPr>
          </a:p>
          <a:p>
            <a:r>
              <a:rPr lang="nl-NL" sz="3600" dirty="0"/>
              <a:t>Welke vragen bestaan er op dit moment i.r.t. een door jou op te stellen jaarplan?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b="0" i="0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12615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8. Reflectie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3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A2A3E637-7EDF-5CB4-DAFE-624FD923A083}"/>
              </a:ext>
            </a:extLst>
          </p:cNvPr>
          <p:cNvSpPr txBox="1"/>
          <p:nvPr/>
        </p:nvSpPr>
        <p:spPr>
          <a:xfrm>
            <a:off x="755576" y="2060848"/>
            <a:ext cx="8316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i="0" u="none" strike="noStrike" dirty="0">
                <a:effectLst/>
              </a:rPr>
              <a:t>Demonstratie en toelichting GIR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4883B90-EDDD-5F71-E360-48ED2BDBD5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3768" y="2564904"/>
            <a:ext cx="5030811" cy="3304107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46976C1E-AA23-CF03-1FAD-A8255C4425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0764" y="2573421"/>
            <a:ext cx="1685925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900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8. Reflectie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4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A2A3E637-7EDF-5CB4-DAFE-624FD923A083}"/>
              </a:ext>
            </a:extLst>
          </p:cNvPr>
          <p:cNvSpPr txBox="1"/>
          <p:nvPr/>
        </p:nvSpPr>
        <p:spPr>
          <a:xfrm>
            <a:off x="755576" y="2060848"/>
            <a:ext cx="831641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Persoonlijke r</a:t>
            </a:r>
            <a:r>
              <a:rPr lang="nl-NL" sz="2000" b="1" i="0" u="none" strike="noStrike" dirty="0">
                <a:effectLst/>
              </a:rPr>
              <a:t>eflectie</a:t>
            </a:r>
          </a:p>
          <a:p>
            <a:endParaRPr lang="nl-NL" sz="2000" b="0" i="0" u="none" strike="noStrike" dirty="0">
              <a:effectLst/>
            </a:endParaRPr>
          </a:p>
          <a:p>
            <a:r>
              <a:rPr lang="nl-NL" sz="2000" b="0" i="0" u="none" strike="noStrike" dirty="0">
                <a:effectLst/>
              </a:rPr>
              <a:t>Graag een persoonlijke terugblik aan de hand van een aantal vragen:</a:t>
            </a:r>
          </a:p>
          <a:p>
            <a:endParaRPr lang="nl-N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0" i="0" u="none" strike="noStrike" dirty="0">
                <a:effectLst/>
              </a:rPr>
              <a:t>Hoe sta je nu in je rol als Coördinator Agressie en Geweld?</a:t>
            </a:r>
            <a:br>
              <a:rPr lang="nl-NL" sz="2000" b="0" i="0" u="none" strike="noStrike" dirty="0">
                <a:effectLst/>
              </a:rPr>
            </a:br>
            <a:r>
              <a:rPr lang="nl-NL" sz="2000" b="0" i="0" u="none" strike="noStrike" dirty="0">
                <a:effectLst/>
              </a:rPr>
              <a:t>Wat is er, eventueel, veranderd?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0" i="0" u="none" strike="noStrike" dirty="0">
                <a:effectLst/>
              </a:rPr>
              <a:t>Welke aspect van deze rol is voor jou nu nog de grootste zorg?</a:t>
            </a:r>
            <a:br>
              <a:rPr lang="nl-NL" sz="2000" b="0" i="0" u="none" strike="noStrike" dirty="0">
                <a:effectLst/>
              </a:rPr>
            </a:br>
            <a:r>
              <a:rPr lang="nl-NL" sz="2000" b="0" i="0" u="none" strike="noStrike" dirty="0">
                <a:effectLst/>
              </a:rPr>
              <a:t>Hoe hiermee om te gaan?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Wat zou jou op dit moment het meeste helpen om in 2023 het organisatiethema ‘agressie vanuit inwoners’ nog beter op de kaart te zetten?</a:t>
            </a:r>
            <a:endParaRPr lang="nl-NL" sz="2000" b="0" i="0" u="none" strike="noStrike" dirty="0">
              <a:effectLst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/>
          </a:p>
          <a:p>
            <a:endParaRPr lang="nl-NL" sz="2000" b="1" i="0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48547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8. Reflectie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5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A2A3E637-7EDF-5CB4-DAFE-624FD923A083}"/>
              </a:ext>
            </a:extLst>
          </p:cNvPr>
          <p:cNvSpPr txBox="1"/>
          <p:nvPr/>
        </p:nvSpPr>
        <p:spPr>
          <a:xfrm>
            <a:off x="755576" y="2060848"/>
            <a:ext cx="83164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Evaluatie van de opleiding</a:t>
            </a:r>
            <a:endParaRPr lang="nl-NL" sz="2000" b="1" i="0" u="none" strike="noStrike" dirty="0">
              <a:effectLst/>
            </a:endParaRPr>
          </a:p>
          <a:p>
            <a:endParaRPr lang="nl-NL" sz="2000" b="0" i="0" u="none" strike="noStrike" dirty="0">
              <a:effectLst/>
            </a:endParaRPr>
          </a:p>
          <a:p>
            <a:r>
              <a:rPr lang="nl-NL" sz="2000" b="0" i="0" u="none" strike="noStrike" dirty="0">
                <a:effectLst/>
              </a:rPr>
              <a:t>Graag een terugblik op de vorm, inhoud en begeleiding:</a:t>
            </a:r>
          </a:p>
          <a:p>
            <a:endParaRPr lang="nl-N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0" i="0" u="none" strike="noStrike" dirty="0">
                <a:effectLst/>
              </a:rPr>
              <a:t>Hoe kijk je aan tegen de online vorm van deze opleiding?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Hoe kijk je aan tegen de duur (8x2 uren) van de opleiding? </a:t>
            </a:r>
            <a:endParaRPr lang="nl-NL" sz="2000" b="0" i="0" u="none" strike="noStrike" dirty="0">
              <a:effectLst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Welk inhoudelijk thema was voor jou het meest waardevol?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0" i="0" u="none" strike="noStrike" dirty="0">
                <a:effectLst/>
              </a:rPr>
              <a:t>Welke inhoudelijk thema vond je het minste bijdragen?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Hoe heb je onze begeleiding ervaren?</a:t>
            </a:r>
          </a:p>
          <a:p>
            <a:endParaRPr lang="nl-NL" sz="2000" dirty="0"/>
          </a:p>
          <a:p>
            <a:r>
              <a:rPr lang="nl-NL" sz="2000" dirty="0"/>
              <a:t>Maak de volgende zin eens af:</a:t>
            </a:r>
          </a:p>
          <a:p>
            <a:r>
              <a:rPr lang="nl-NL" sz="3200" dirty="0"/>
              <a:t>‘Ik vond het een prima opleiding, maar ………..’</a:t>
            </a:r>
          </a:p>
        </p:txBody>
      </p:sp>
    </p:spTree>
    <p:extLst>
      <p:ext uri="{BB962C8B-B14F-4D97-AF65-F5344CB8AC3E}">
        <p14:creationId xmlns:p14="http://schemas.microsoft.com/office/powerpoint/2010/main" val="3161040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827584" y="1916832"/>
            <a:ext cx="83164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400" dirty="0"/>
          </a:p>
          <a:p>
            <a:endParaRPr lang="nl-NL" sz="2400" dirty="0"/>
          </a:p>
          <a:p>
            <a:endParaRPr lang="nl-NL" sz="2400" dirty="0"/>
          </a:p>
          <a:p>
            <a:pPr algn="ctr"/>
            <a:r>
              <a:rPr lang="nl-NL" sz="3200" dirty="0"/>
              <a:t>Bedankt voor jullie deelname en inzet</a:t>
            </a:r>
          </a:p>
          <a:p>
            <a:pPr algn="ctr"/>
            <a:r>
              <a:rPr lang="nl-NL" sz="2400" dirty="0"/>
              <a:t>We houden contact!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3634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Grijswaarden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lderhei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324</Words>
  <Application>Microsoft Office PowerPoint</Application>
  <PresentationFormat>Diavoorstelling (4:3)</PresentationFormat>
  <Paragraphs>62</Paragraphs>
  <Slides>7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Biggelaar,Bram B. van den</dc:creator>
  <cp:lastModifiedBy>Rob van den Biggelaar</cp:lastModifiedBy>
  <cp:revision>214</cp:revision>
  <cp:lastPrinted>2022-09-11T07:04:37Z</cp:lastPrinted>
  <dcterms:created xsi:type="dcterms:W3CDTF">2020-09-14T08:02:29Z</dcterms:created>
  <dcterms:modified xsi:type="dcterms:W3CDTF">2022-12-16T09:05:30Z</dcterms:modified>
</cp:coreProperties>
</file>